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3" r:id="rId4"/>
    <p:sldId id="261" r:id="rId5"/>
    <p:sldId id="262" r:id="rId6"/>
    <p:sldId id="258" r:id="rId7"/>
    <p:sldId id="259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0" r:id="rId16"/>
    <p:sldId id="264" r:id="rId17"/>
    <p:sldId id="260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B759-D9BE-4CC5-809B-976711BF9E58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99FA1-C1B9-4276-B90B-483DC1FC4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5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cmd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nodemon</a:t>
            </a:r>
            <a:r>
              <a:rPr lang="en-US" altLang="ko-KR" dirty="0" smtClean="0"/>
              <a:t> –L –V –delay 3 D:\core\cht\server.js –l 0.0.0.0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72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then all of hardware is ready. run the graph server.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715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buttons were all named by a friendly description for manage the dashboard.</a:t>
            </a:r>
          </a:p>
          <a:p>
            <a:r>
              <a:rPr lang="en-US" altLang="ko-KR" dirty="0" smtClean="0"/>
              <a:t>sensor node name can be changed</a:t>
            </a:r>
            <a:r>
              <a:rPr lang="en-US" altLang="ko-KR" baseline="0" dirty="0" smtClean="0"/>
              <a:t> by any client and sharing for each other.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3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Press </a:t>
            </a:r>
            <a:r>
              <a:rPr lang="en-US" altLang="ko-KR" dirty="0" err="1" smtClean="0"/>
              <a:t>wi-fi</a:t>
            </a:r>
            <a:r>
              <a:rPr lang="en-US" altLang="ko-KR" dirty="0" smtClean="0"/>
              <a:t> icon</a:t>
            </a:r>
            <a:r>
              <a:rPr lang="en-US" altLang="ko-KR" baseline="0" dirty="0" smtClean="0"/>
              <a:t> at right side of taskbar (if not show, search the “windows 10 </a:t>
            </a:r>
            <a:r>
              <a:rPr lang="en-US" altLang="ko-KR" baseline="0" dirty="0" err="1" smtClean="0"/>
              <a:t>wi-fi</a:t>
            </a:r>
            <a:r>
              <a:rPr lang="en-US" altLang="ko-KR" baseline="0" dirty="0" smtClean="0"/>
              <a:t> connection” at internet.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and find the treongw1-******* (specific 8 characters as serial of product) and click this.</a:t>
            </a:r>
          </a:p>
          <a:p>
            <a:r>
              <a:rPr lang="en-US" altLang="ko-KR" baseline="0" dirty="0" smtClean="0"/>
              <a:t>if ask PIN number, do not write at PIN and press the “use secure key (for connect)”.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18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Password is 7670f69f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6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Password is 7670f69f</a:t>
            </a:r>
            <a:endParaRPr lang="ko-KR" altLang="en-US" dirty="0" smtClean="0"/>
          </a:p>
          <a:p>
            <a:r>
              <a:rPr lang="en-US" altLang="ko-KR" dirty="0" smtClean="0"/>
              <a:t>Press next button to connect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1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Then,</a:t>
            </a:r>
            <a:r>
              <a:rPr lang="en-US" altLang="ko-KR" baseline="0" dirty="0" smtClean="0"/>
              <a:t> ready to connect </a:t>
            </a:r>
            <a:r>
              <a:rPr lang="en-US" altLang="ko-KR" baseline="0" dirty="0" smtClean="0"/>
              <a:t>directly </a:t>
            </a:r>
            <a:r>
              <a:rPr lang="en-US" altLang="ko-KR" baseline="0" dirty="0" smtClean="0"/>
              <a:t>to </a:t>
            </a:r>
            <a:r>
              <a:rPr lang="en-US" altLang="ko-KR" baseline="0" dirty="0" err="1" smtClean="0"/>
              <a:t>treon</a:t>
            </a:r>
            <a:r>
              <a:rPr lang="en-US" altLang="ko-KR" baseline="0" dirty="0" smtClean="0"/>
              <a:t> gateway </a:t>
            </a:r>
            <a:r>
              <a:rPr lang="en-US" altLang="ko-KR" baseline="0" dirty="0" smtClean="0"/>
              <a:t>with wireless connection.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1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when connect with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wireless</a:t>
            </a:r>
            <a:r>
              <a:rPr lang="en-US" altLang="ko-KR" baseline="0" dirty="0" smtClean="0"/>
              <a:t> connection directly with </a:t>
            </a:r>
            <a:r>
              <a:rPr lang="en-US" altLang="ko-KR" baseline="0" dirty="0" err="1" smtClean="0"/>
              <a:t>treon</a:t>
            </a:r>
            <a:r>
              <a:rPr lang="en-US" altLang="ko-KR" baseline="0" dirty="0" smtClean="0"/>
              <a:t> gateway, run 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 with ‘192.168.1.1’ or ‘192.168.*.*’. * can be 0~2 or others(0~255).</a:t>
            </a:r>
          </a:p>
          <a:p>
            <a:r>
              <a:rPr lang="en-US" altLang="ko-KR" baseline="0" dirty="0" smtClean="0"/>
              <a:t>then, check </a:t>
            </a:r>
            <a:r>
              <a:rPr lang="en-US" altLang="ko-KR" baseline="0" dirty="0" err="1" smtClean="0"/>
              <a:t>ip</a:t>
            </a:r>
            <a:r>
              <a:rPr lang="en-US" altLang="ko-KR" baseline="0" dirty="0" smtClean="0"/>
              <a:t> address of </a:t>
            </a:r>
            <a:r>
              <a:rPr lang="en-US" altLang="ko-KR" baseline="0" dirty="0" smtClean="0"/>
              <a:t>gateway </a:t>
            </a:r>
            <a:r>
              <a:rPr lang="en-US" altLang="ko-KR" baseline="0" dirty="0" smtClean="0"/>
              <a:t>at router with </a:t>
            </a:r>
            <a:r>
              <a:rPr lang="en-US" altLang="ko-KR" baseline="0" dirty="0" err="1" smtClean="0"/>
              <a:t>ifconfig</a:t>
            </a:r>
            <a:r>
              <a:rPr lang="en-US" altLang="ko-KR" baseline="0" dirty="0" smtClean="0"/>
              <a:t> and note it.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55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use</a:t>
            </a:r>
            <a:r>
              <a:rPr lang="en-US" altLang="ko-KR" baseline="0" dirty="0" smtClean="0"/>
              <a:t> checked </a:t>
            </a:r>
            <a:r>
              <a:rPr lang="en-US" altLang="ko-KR" baseline="0" dirty="0" err="1" smtClean="0"/>
              <a:t>ip</a:t>
            </a:r>
            <a:r>
              <a:rPr lang="en-US" altLang="ko-KR" baseline="0" dirty="0" smtClean="0"/>
              <a:t> address at </a:t>
            </a:r>
            <a:r>
              <a:rPr lang="en-US" altLang="ko-KR" baseline="0" dirty="0" err="1" smtClean="0"/>
              <a:t>ifconfig</a:t>
            </a:r>
            <a:r>
              <a:rPr lang="en-US" altLang="ko-KR" baseline="0" dirty="0" smtClean="0"/>
              <a:t> for 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. Id is </a:t>
            </a:r>
            <a:r>
              <a:rPr lang="en-US" altLang="ko-KR" baseline="0" smtClean="0"/>
              <a:t>root and </a:t>
            </a:r>
            <a:r>
              <a:rPr lang="en-US" altLang="ko-KR" baseline="0" dirty="0" smtClean="0"/>
              <a:t>password is q34tq34t.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bash shell command : python /opt/iotgw/ntclog.py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26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bash shell command : python /opt/iotgw/ntclog.py</a:t>
            </a:r>
          </a:p>
          <a:p>
            <a:r>
              <a:rPr lang="en-US" altLang="ko-KR" dirty="0" smtClean="0"/>
              <a:t>Then sensor node data will be show at display</a:t>
            </a:r>
            <a:r>
              <a:rPr lang="en-US" altLang="ko-KR" baseline="0" dirty="0" smtClean="0"/>
              <a:t> immediately.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9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Use only when the network is operating normally and the operation of the gateway suspected.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Kill current process “python /opt/</a:t>
            </a:r>
            <a:r>
              <a:rPr lang="en-US" altLang="ko-KR" dirty="0" err="1" smtClean="0">
                <a:solidFill>
                  <a:srgbClr val="FF0000"/>
                </a:solidFill>
              </a:rPr>
              <a:t>iotgw</a:t>
            </a:r>
            <a:r>
              <a:rPr lang="en-US" altLang="ko-KR" dirty="0" smtClean="0">
                <a:solidFill>
                  <a:srgbClr val="FF0000"/>
                </a:solidFill>
              </a:rPr>
              <a:t>/ntclog.py” before new process running.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After run sender,</a:t>
            </a:r>
            <a:r>
              <a:rPr lang="en-US" altLang="ko-KR" baseline="0" dirty="0" smtClean="0">
                <a:solidFill>
                  <a:srgbClr val="FF0000"/>
                </a:solidFill>
              </a:rPr>
              <a:t> watch the client showing a sensor node data.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9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(1) sensor node clip, (2) sensor node, (3) gateway,</a:t>
            </a:r>
            <a:r>
              <a:rPr lang="en-US" altLang="ko-KR" baseline="0" dirty="0" smtClean="0"/>
              <a:t> (4) LAN cable, (5) power adapter for gateway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13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ports are </a:t>
            </a:r>
            <a:r>
              <a:rPr lang="en-US" altLang="ko-KR" dirty="0" smtClean="0"/>
              <a:t>beside </a:t>
            </a:r>
            <a:r>
              <a:rPr lang="en-US" altLang="ko-KR" baseline="0" dirty="0" smtClean="0"/>
              <a:t>back of </a:t>
            </a:r>
            <a:r>
              <a:rPr lang="en-US" altLang="ko-KR" dirty="0" smtClean="0"/>
              <a:t>gateway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57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 (4) LAN cable into</a:t>
            </a:r>
            <a:r>
              <a:rPr lang="en-US" altLang="ko-KR" baseline="0" dirty="0" smtClean="0"/>
              <a:t> the (3) gateway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8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 (5) power adaptor into the (3) gateway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2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 LAN cable</a:t>
            </a:r>
            <a:r>
              <a:rPr lang="en-US" altLang="ko-KR" baseline="0" dirty="0" smtClean="0"/>
              <a:t> into router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619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</a:t>
            </a:r>
            <a:r>
              <a:rPr lang="en-US" altLang="ko-KR" baseline="0" dirty="0" smtClean="0"/>
              <a:t> adaptor into </a:t>
            </a:r>
            <a:r>
              <a:rPr lang="en-US" altLang="ko-KR" dirty="0" smtClean="0"/>
              <a:t>consent. LED light</a:t>
            </a:r>
            <a:r>
              <a:rPr lang="en-US" altLang="ko-KR" baseline="0" dirty="0" smtClean="0"/>
              <a:t> will cyan at first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19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wait</a:t>
            </a:r>
            <a:r>
              <a:rPr lang="en-US" altLang="ko-KR" baseline="0" dirty="0" smtClean="0"/>
              <a:t> until LED light become green. gateway data sender will be run by system automatically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If LED light become red, check or re-establish the network and connection status.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16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 (1) sensor</a:t>
            </a:r>
            <a:r>
              <a:rPr lang="en-US" altLang="ko-KR" baseline="0" dirty="0" smtClean="0"/>
              <a:t> node clip into (2) sensor node’s center hole until LED light become green. </a:t>
            </a:r>
            <a:r>
              <a:rPr lang="en-US" altLang="ko-KR" baseline="0" dirty="0" smtClean="0"/>
              <a:t>this </a:t>
            </a:r>
            <a:r>
              <a:rPr lang="en-US" altLang="ko-KR" baseline="0" dirty="0" smtClean="0"/>
              <a:t>is </a:t>
            </a:r>
            <a:r>
              <a:rPr lang="en-US" altLang="ko-KR" baseline="0" dirty="0" smtClean="0"/>
              <a:t>a power switch of sensor node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6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5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9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1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2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1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47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0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72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1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manual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25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위쪽 화살표 4"/>
          <p:cNvSpPr/>
          <p:nvPr/>
        </p:nvSpPr>
        <p:spPr>
          <a:xfrm rot="10800000">
            <a:off x="4607490" y="1825625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위쪽 화살표 4"/>
          <p:cNvSpPr/>
          <p:nvPr/>
        </p:nvSpPr>
        <p:spPr>
          <a:xfrm rot="10800000">
            <a:off x="5108651" y="2625725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4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위쪽 화살표 3"/>
          <p:cNvSpPr/>
          <p:nvPr/>
        </p:nvSpPr>
        <p:spPr>
          <a:xfrm rot="10800000">
            <a:off x="2787482" y="1957510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위쪽 화살표 3"/>
          <p:cNvSpPr/>
          <p:nvPr/>
        </p:nvSpPr>
        <p:spPr>
          <a:xfrm rot="10800000">
            <a:off x="2541297" y="1825625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위쪽 화살표 5"/>
          <p:cNvSpPr/>
          <p:nvPr/>
        </p:nvSpPr>
        <p:spPr>
          <a:xfrm rot="10800000">
            <a:off x="6034454" y="2863117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위쪽 화살표 4"/>
          <p:cNvSpPr/>
          <p:nvPr/>
        </p:nvSpPr>
        <p:spPr>
          <a:xfrm rot="10800000">
            <a:off x="5855997" y="2625725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0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위쪽 화살표 4"/>
          <p:cNvSpPr/>
          <p:nvPr/>
        </p:nvSpPr>
        <p:spPr>
          <a:xfrm rot="16200000">
            <a:off x="5634644" y="4212310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/>
              <a:t>Start client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5665" y="1825625"/>
            <a:ext cx="6440670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 rot="16200000">
            <a:off x="5561217" y="2527070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2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Start client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1907" y="1825625"/>
            <a:ext cx="8308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Emergency : direct access to gateway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위쪽 화살표 3"/>
          <p:cNvSpPr/>
          <p:nvPr/>
        </p:nvSpPr>
        <p:spPr>
          <a:xfrm rot="16200000">
            <a:off x="8221291" y="3556564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위쪽 화살표 6"/>
          <p:cNvSpPr/>
          <p:nvPr/>
        </p:nvSpPr>
        <p:spPr>
          <a:xfrm rot="16200000">
            <a:off x="7331829" y="5596379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위쪽 화살표 7"/>
          <p:cNvSpPr/>
          <p:nvPr/>
        </p:nvSpPr>
        <p:spPr>
          <a:xfrm rot="16200000">
            <a:off x="7711318" y="2431464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83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Emergency : direct access to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위쪽 화살표 4"/>
          <p:cNvSpPr/>
          <p:nvPr/>
        </p:nvSpPr>
        <p:spPr>
          <a:xfrm rot="16200000">
            <a:off x="8753306" y="3665914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0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Folder access </a:t>
            </a:r>
            <a:r>
              <a:rPr lang="en-US" altLang="ko-KR" dirty="0" smtClean="0">
                <a:solidFill>
                  <a:srgbClr val="FF0000"/>
                </a:solidFill>
              </a:rPr>
              <a:t>(Auto 1~2)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>
            <a:off x="3034145" y="2660073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Emergency : direct access to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위쪽 화살표 4"/>
          <p:cNvSpPr/>
          <p:nvPr/>
        </p:nvSpPr>
        <p:spPr>
          <a:xfrm rot="16200000">
            <a:off x="7423268" y="2552008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6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Emergency : direct access to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221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Emergency : direct access to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1790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Emergency : direct access to gateway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258219"/>
            <a:ext cx="62484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0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Emergency : direct access to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258219"/>
            <a:ext cx="62484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Emergency : direct access to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258219"/>
            <a:ext cx="62484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Emergency : direct access to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258219"/>
            <a:ext cx="6248400" cy="3486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6211669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Use only when the network is operating normally and </a:t>
            </a:r>
            <a:r>
              <a:rPr lang="en-US" altLang="ko-KR" dirty="0" smtClean="0">
                <a:solidFill>
                  <a:srgbClr val="FF0000"/>
                </a:solidFill>
              </a:rPr>
              <a:t>the </a:t>
            </a:r>
            <a:r>
              <a:rPr lang="en-US" altLang="ko-KR" dirty="0">
                <a:solidFill>
                  <a:srgbClr val="FF0000"/>
                </a:solidFill>
              </a:rPr>
              <a:t>operation of the </a:t>
            </a:r>
            <a:r>
              <a:rPr lang="en-US" altLang="ko-KR" dirty="0" smtClean="0">
                <a:solidFill>
                  <a:srgbClr val="FF0000"/>
                </a:solidFill>
              </a:rPr>
              <a:t>gateway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suspected.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Kill current process “python /opt/</a:t>
            </a:r>
            <a:r>
              <a:rPr lang="en-US" altLang="ko-KR" dirty="0" err="1" smtClean="0">
                <a:solidFill>
                  <a:srgbClr val="FF0000"/>
                </a:solidFill>
              </a:rPr>
              <a:t>iotgw</a:t>
            </a:r>
            <a:r>
              <a:rPr lang="en-US" altLang="ko-KR" dirty="0" smtClean="0">
                <a:solidFill>
                  <a:srgbClr val="FF0000"/>
                </a:solidFill>
              </a:rPr>
              <a:t>/ntclog.py” before new process running.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Folder access </a:t>
            </a:r>
            <a:r>
              <a:rPr lang="en-US" altLang="ko-KR" dirty="0" smtClean="0">
                <a:solidFill>
                  <a:srgbClr val="FF0000"/>
                </a:solidFill>
              </a:rPr>
              <a:t>(Auto 1~2)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>
            <a:off x="3034145" y="2660073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Folder </a:t>
            </a:r>
            <a:r>
              <a:rPr lang="en-US" altLang="ko-KR" dirty="0"/>
              <a:t>access </a:t>
            </a:r>
            <a:r>
              <a:rPr lang="en-US" altLang="ko-KR" dirty="0">
                <a:solidFill>
                  <a:srgbClr val="FF0000"/>
                </a:solidFill>
              </a:rPr>
              <a:t>(Auto 1~2)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665" y="1825625"/>
            <a:ext cx="6440670" cy="4351338"/>
          </a:xfrm>
          <a:prstGeom prst="rect">
            <a:avLst/>
          </a:prstGeom>
        </p:spPr>
      </p:pic>
      <p:sp>
        <p:nvSpPr>
          <p:cNvPr id="4" name="위쪽 화살표 3"/>
          <p:cNvSpPr/>
          <p:nvPr/>
        </p:nvSpPr>
        <p:spPr>
          <a:xfrm rot="16200000">
            <a:off x="5270269" y="2709950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Folder </a:t>
            </a:r>
            <a:r>
              <a:rPr lang="en-US" altLang="ko-KR" dirty="0"/>
              <a:t>access </a:t>
            </a:r>
            <a:r>
              <a:rPr lang="en-US" altLang="ko-KR" dirty="0">
                <a:solidFill>
                  <a:srgbClr val="FF0000"/>
                </a:solidFill>
              </a:rPr>
              <a:t>(Auto 1~2)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665" y="1825625"/>
            <a:ext cx="6440670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 rot="16200000">
            <a:off x="6010103" y="2709950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Start </a:t>
            </a:r>
            <a:r>
              <a:rPr lang="en-US" altLang="ko-KR" dirty="0"/>
              <a:t>server </a:t>
            </a:r>
            <a:r>
              <a:rPr lang="en-US" altLang="ko-KR" dirty="0">
                <a:solidFill>
                  <a:srgbClr val="FF0000"/>
                </a:solidFill>
              </a:rPr>
              <a:t>(Auto 1~2)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665" y="1825625"/>
            <a:ext cx="6440670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 rot="16200000">
            <a:off x="5394961" y="2926081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Start </a:t>
            </a:r>
            <a:r>
              <a:rPr lang="en-US" altLang="ko-KR" dirty="0"/>
              <a:t>server </a:t>
            </a:r>
            <a:r>
              <a:rPr lang="en-US" altLang="ko-KR" dirty="0">
                <a:solidFill>
                  <a:srgbClr val="FF0000"/>
                </a:solidFill>
              </a:rPr>
              <a:t>(Auto 1~2)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5883" y="1825625"/>
            <a:ext cx="8320234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 rot="16200000">
            <a:off x="5785659" y="1842251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5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737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004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620</Words>
  <Application>Microsoft Office PowerPoint</Application>
  <PresentationFormat>와이드스크린</PresentationFormat>
  <Paragraphs>78</Paragraphs>
  <Slides>26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manual</vt:lpstr>
      <vt:lpstr>1. Folder access (Auto 1~2)</vt:lpstr>
      <vt:lpstr>1. Folder access (Auto 1~2)</vt:lpstr>
      <vt:lpstr>1. Folder access (Auto 1~2)</vt:lpstr>
      <vt:lpstr>1. Folder access (Auto 1~2)</vt:lpstr>
      <vt:lpstr>2. Start server (Auto 1~2)</vt:lpstr>
      <vt:lpstr>2. Start server (Auto 1~2)</vt:lpstr>
      <vt:lpstr>3. Start gateway</vt:lpstr>
      <vt:lpstr>3. Start gateway</vt:lpstr>
      <vt:lpstr>3. Start gateway</vt:lpstr>
      <vt:lpstr>3. Start gateway</vt:lpstr>
      <vt:lpstr>3. Start gateway</vt:lpstr>
      <vt:lpstr>3. Start gateway</vt:lpstr>
      <vt:lpstr>3. Start gateway</vt:lpstr>
      <vt:lpstr>3. Start gateway</vt:lpstr>
      <vt:lpstr>4. Start client</vt:lpstr>
      <vt:lpstr>4. Start client</vt:lpstr>
      <vt:lpstr>5. Emergency : direct access to gateway</vt:lpstr>
      <vt:lpstr>5. Emergency : direct access to gateway</vt:lpstr>
      <vt:lpstr>5. Emergency : direct access to gateway</vt:lpstr>
      <vt:lpstr>5. Emergency : direct access to gateway</vt:lpstr>
      <vt:lpstr>5. Emergency : direct access to gateway</vt:lpstr>
      <vt:lpstr>5. Emergency : direct access to gateway</vt:lpstr>
      <vt:lpstr>5. Emergency : direct access to gateway</vt:lpstr>
      <vt:lpstr>5. Emergency : direct access to gateway</vt:lpstr>
      <vt:lpstr>5. Emergency : direct access to gateway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Connection to chart server</dc:title>
  <dc:creator>NTC-AI</dc:creator>
  <cp:lastModifiedBy>NTC-AI</cp:lastModifiedBy>
  <cp:revision>18</cp:revision>
  <dcterms:created xsi:type="dcterms:W3CDTF">2019-04-12T02:02:50Z</dcterms:created>
  <dcterms:modified xsi:type="dcterms:W3CDTF">2019-04-12T08:50:47Z</dcterms:modified>
</cp:coreProperties>
</file>